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76" r:id="rId4"/>
    <p:sldId id="262" r:id="rId5"/>
    <p:sldId id="263" r:id="rId6"/>
    <p:sldId id="264" r:id="rId7"/>
    <p:sldId id="266" r:id="rId8"/>
    <p:sldId id="267" r:id="rId9"/>
    <p:sldId id="277" r:id="rId10"/>
    <p:sldId id="281" r:id="rId11"/>
    <p:sldId id="286" r:id="rId12"/>
    <p:sldId id="278" r:id="rId13"/>
    <p:sldId id="269" r:id="rId14"/>
    <p:sldId id="285" r:id="rId15"/>
    <p:sldId id="270" r:id="rId16"/>
    <p:sldId id="280" r:id="rId17"/>
    <p:sldId id="279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3284983"/>
            <a:ext cx="4680520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Вторая младшая группа, проект </a:t>
            </a:r>
            <a:r>
              <a:rPr lang="ru-RU" b="1" dirty="0" smtClean="0">
                <a:solidFill>
                  <a:srgbClr val="FF0000"/>
                </a:solidFill>
              </a:rPr>
              <a:t>подготовила </a:t>
            </a:r>
            <a:r>
              <a:rPr lang="ru-RU" b="1" dirty="0" smtClean="0">
                <a:solidFill>
                  <a:srgbClr val="FF0000"/>
                </a:solidFill>
              </a:rPr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провела: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воспитатель </a:t>
            </a:r>
            <a:r>
              <a:rPr lang="ru-RU" b="1" dirty="0" smtClean="0">
                <a:solidFill>
                  <a:srgbClr val="FF0000"/>
                </a:solidFill>
              </a:rPr>
              <a:t>высшей квалификационной категории: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b="1" dirty="0" err="1" smtClean="0">
                <a:solidFill>
                  <a:srgbClr val="FF0000"/>
                </a:solidFill>
              </a:rPr>
              <a:t>Косицына</a:t>
            </a:r>
            <a:r>
              <a:rPr lang="ru-RU" b="1" dirty="0" smtClean="0">
                <a:solidFill>
                  <a:srgbClr val="FF0000"/>
                </a:solidFill>
              </a:rPr>
              <a:t>  Ольга  </a:t>
            </a:r>
            <a:r>
              <a:rPr lang="ru-RU" b="1" dirty="0" smtClean="0">
                <a:solidFill>
                  <a:srgbClr val="FF0000"/>
                </a:solidFill>
              </a:rPr>
              <a:t>Анатольевна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836711"/>
            <a:ext cx="5454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Читаем детям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          произведения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                  К.Чуковского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25601" name="Picture 1" descr="E:\ALIM1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3960440" cy="2818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</a:t>
            </a:r>
            <a:r>
              <a:rPr lang="ru-RU" b="1" dirty="0" smtClean="0"/>
              <a:t>Тематическое занятие</a:t>
            </a:r>
            <a:r>
              <a:rPr lang="ru-RU" dirty="0" smtClean="0"/>
              <a:t>: «Книга – наш лучший друг»</a:t>
            </a:r>
          </a:p>
          <a:p>
            <a:r>
              <a:rPr lang="ru-RU" b="1" dirty="0" smtClean="0"/>
              <a:t>*Ситуации </a:t>
            </a:r>
            <a:r>
              <a:rPr lang="ru-RU" dirty="0" smtClean="0"/>
              <a:t>–Когда это бывает?</a:t>
            </a:r>
          </a:p>
          <a:p>
            <a:r>
              <a:rPr lang="ru-RU" dirty="0" smtClean="0"/>
              <a:t>   -Каких насекомых мы знаем?</a:t>
            </a:r>
          </a:p>
          <a:p>
            <a:r>
              <a:rPr lang="ru-RU" dirty="0" smtClean="0"/>
              <a:t>    Каких мы знаем диких и домашних животных?</a:t>
            </a:r>
          </a:p>
          <a:p>
            <a:r>
              <a:rPr lang="ru-RU" b="1" dirty="0" smtClean="0"/>
              <a:t>*Д/и </a:t>
            </a:r>
            <a:r>
              <a:rPr lang="ru-RU" dirty="0" smtClean="0"/>
              <a:t>«Времена года»</a:t>
            </a:r>
          </a:p>
          <a:p>
            <a:r>
              <a:rPr lang="ru-RU" dirty="0" smtClean="0"/>
              <a:t>        -«Время суток»</a:t>
            </a:r>
          </a:p>
          <a:p>
            <a:r>
              <a:rPr lang="ru-RU" dirty="0" smtClean="0"/>
              <a:t>        -«Много и один»</a:t>
            </a:r>
          </a:p>
          <a:p>
            <a:r>
              <a:rPr lang="ru-RU" b="1" dirty="0" smtClean="0"/>
              <a:t>*Использование  </a:t>
            </a:r>
            <a:r>
              <a:rPr lang="ru-RU" dirty="0" smtClean="0"/>
              <a:t>раздаточного  материала  с изображением героев сказок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1" name="Picture 1" descr="E:\ALIM1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816424" cy="2746052"/>
          </a:xfrm>
          <a:prstGeom prst="snip1Rect">
            <a:avLst/>
          </a:prstGeom>
          <a:noFill/>
        </p:spPr>
      </p:pic>
      <p:pic>
        <p:nvPicPr>
          <p:cNvPr id="5122" name="Picture 2" descr="E:\ALIM1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827835" cy="2746052"/>
          </a:xfrm>
          <a:prstGeom prst="snip1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D:\100AL730\2 мл гр\ALIM1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3469382" cy="2674044"/>
          </a:xfrm>
          <a:prstGeom prst="snip2DiagRect">
            <a:avLst/>
          </a:prstGeom>
          <a:noFill/>
        </p:spPr>
      </p:pic>
      <p:pic>
        <p:nvPicPr>
          <p:cNvPr id="38914" name="Picture 2" descr="D:\100AL730\2 мл гр\DSCN2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4167311" cy="2890267"/>
          </a:xfrm>
          <a:prstGeom prst="snip2Diag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56084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r>
              <a:rPr lang="ru-RU" b="1" dirty="0" smtClean="0"/>
              <a:t>(</a:t>
            </a:r>
            <a:r>
              <a:rPr lang="ru-RU" dirty="0" smtClean="0"/>
              <a:t> </a:t>
            </a:r>
            <a:r>
              <a:rPr lang="ru-RU" dirty="0" err="1" smtClean="0"/>
              <a:t>Формир</a:t>
            </a:r>
            <a:r>
              <a:rPr lang="ru-RU" dirty="0" smtClean="0"/>
              <a:t>. </a:t>
            </a:r>
            <a:r>
              <a:rPr lang="ru-RU" dirty="0" err="1" smtClean="0"/>
              <a:t>словаря,зв.культураречи</a:t>
            </a:r>
            <a:r>
              <a:rPr lang="ru-RU" dirty="0" smtClean="0"/>
              <a:t>,       гр.строй </a:t>
            </a:r>
            <a:r>
              <a:rPr lang="ru-RU" dirty="0" err="1" smtClean="0"/>
              <a:t>речи,связная</a:t>
            </a:r>
            <a:r>
              <a:rPr lang="ru-RU" dirty="0" smtClean="0"/>
              <a:t> речь, художественная   литература)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*Рассматривание</a:t>
            </a:r>
            <a:r>
              <a:rPr lang="ru-RU" dirty="0" smtClean="0"/>
              <a:t> книг, иллюстраций по произведениям </a:t>
            </a:r>
            <a:br>
              <a:rPr lang="ru-RU" dirty="0" smtClean="0"/>
            </a:br>
            <a:r>
              <a:rPr lang="ru-RU" dirty="0" smtClean="0"/>
              <a:t>К.И. Чуковского.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* </a:t>
            </a:r>
            <a:r>
              <a:rPr lang="ru-RU" b="1" dirty="0" smtClean="0"/>
              <a:t>Чтение</a:t>
            </a:r>
            <a:r>
              <a:rPr lang="ru-RU" dirty="0" smtClean="0"/>
              <a:t> сказок К.И.Чуковского: «Телефон»,</a:t>
            </a:r>
            <a:br>
              <a:rPr lang="ru-RU" dirty="0" smtClean="0"/>
            </a:br>
            <a:r>
              <a:rPr lang="ru-RU" dirty="0" smtClean="0"/>
              <a:t>«Муха-цокотуха», «Путаница»,</a:t>
            </a:r>
            <a:br>
              <a:rPr lang="ru-RU" dirty="0" smtClean="0"/>
            </a:br>
            <a:r>
              <a:rPr lang="ru-RU" dirty="0" smtClean="0"/>
              <a:t>«Краденое солнце»,  «</a:t>
            </a:r>
            <a:r>
              <a:rPr lang="ru-RU" dirty="0" err="1" smtClean="0"/>
              <a:t>Мойдодыр</a:t>
            </a:r>
            <a:r>
              <a:rPr lang="ru-RU" dirty="0" smtClean="0"/>
              <a:t>», «</a:t>
            </a:r>
            <a:r>
              <a:rPr lang="ru-RU" dirty="0" err="1" smtClean="0"/>
              <a:t>Тараканище</a:t>
            </a:r>
            <a:r>
              <a:rPr lang="ru-RU" dirty="0" smtClean="0"/>
              <a:t>», </a:t>
            </a:r>
            <a:br>
              <a:rPr lang="ru-RU" dirty="0" smtClean="0"/>
            </a:br>
            <a:r>
              <a:rPr lang="ru-RU" dirty="0" smtClean="0"/>
              <a:t>«Доктор Айболит», «</a:t>
            </a:r>
            <a:r>
              <a:rPr lang="ru-RU" dirty="0" err="1" smtClean="0"/>
              <a:t>Федорино</a:t>
            </a:r>
            <a:r>
              <a:rPr lang="ru-RU" dirty="0" smtClean="0"/>
              <a:t> горе».  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*  </a:t>
            </a:r>
            <a:r>
              <a:rPr lang="ru-RU" b="1" dirty="0" smtClean="0"/>
              <a:t> Чтение </a:t>
            </a:r>
            <a:r>
              <a:rPr lang="ru-RU" dirty="0" smtClean="0"/>
              <a:t>весёлых стихотворений К.И.Чуковского: 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Барабек</a:t>
            </a:r>
            <a:r>
              <a:rPr lang="ru-RU" dirty="0" smtClean="0"/>
              <a:t>», «Радость», «Топтыгин и луна», «</a:t>
            </a:r>
            <a:r>
              <a:rPr lang="ru-RU" dirty="0" err="1" smtClean="0"/>
              <a:t>Обжора</a:t>
            </a:r>
            <a:r>
              <a:rPr lang="ru-RU" dirty="0" smtClean="0"/>
              <a:t>», «Муха в бане».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* </a:t>
            </a:r>
            <a:r>
              <a:rPr lang="ru-RU" b="1" dirty="0" smtClean="0"/>
              <a:t> Вечер загадок </a:t>
            </a:r>
            <a:r>
              <a:rPr lang="ru-RU" dirty="0" smtClean="0"/>
              <a:t>«Угадай и ответь»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*.</a:t>
            </a:r>
            <a:r>
              <a:rPr lang="ru-RU" b="1" dirty="0" smtClean="0"/>
              <a:t> Просмотр </a:t>
            </a:r>
            <a:r>
              <a:rPr lang="ru-RU" dirty="0" smtClean="0"/>
              <a:t>видеофильмов по сказкам К.И.Чуковского </a:t>
            </a:r>
            <a:r>
              <a:rPr lang="ru-RU" dirty="0" err="1" smtClean="0"/>
              <a:t>Мойдодыр</a:t>
            </a:r>
            <a:r>
              <a:rPr lang="ru-RU" dirty="0" smtClean="0"/>
              <a:t>», «Муха-Цокотуха», «Доктор Айболит», «</a:t>
            </a:r>
            <a:r>
              <a:rPr lang="ru-RU" dirty="0" err="1" smtClean="0"/>
              <a:t>Бармалей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*.  </a:t>
            </a:r>
            <a:r>
              <a:rPr lang="ru-RU" b="1" dirty="0" smtClean="0"/>
              <a:t>Беседы</a:t>
            </a:r>
            <a:r>
              <a:rPr lang="ru-RU" dirty="0" smtClean="0"/>
              <a:t> с детьми по прочитанным произведениям.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* - </a:t>
            </a:r>
            <a:r>
              <a:rPr lang="ru-RU" b="1" dirty="0" smtClean="0"/>
              <a:t>Дидактические игры</a:t>
            </a:r>
            <a:r>
              <a:rPr lang="ru-RU" dirty="0" smtClean="0"/>
              <a:t>: «Из какого произведения взяты строчки? », «Доскажи словечко… », «Угадай сказку», «Назови насекомое (животное) », «Чьи это вещи? », «Из каких сказок пришли герои? 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*</a:t>
            </a:r>
            <a:r>
              <a:rPr lang="ru-RU" b="1" dirty="0" smtClean="0"/>
              <a:t>Составление рассказа </a:t>
            </a:r>
            <a:r>
              <a:rPr lang="ru-RU" dirty="0" smtClean="0"/>
              <a:t>по игрушке;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3568" y="654193"/>
            <a:ext cx="81369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Разучивание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стихов, отрывков из сказок К.И.Чуковского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Пересказ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прочитанных сказок.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иллюстраций к сказкам К.И.Чуковского.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росмотр мультфильмов с использованием видео техники.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Классификация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уборки, в беседе дети классифицируют посуду: кухонную, столовую, чайную.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Словообразование.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из чего  сделана эта чашка? Из стекла. Значит она какая? Стеклянная.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эта миска из чего? Из дерева. Значит она какая? Деревянная.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вилка из чего сделана? Из металла. Значит она? Металлическая.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Тарелка из чего сделана? Из пластмассы. Значит она какая? Пластмассовая.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Горшок из чего сделан? Из глины. Значит он какой? Глиняный.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Ну,  вот и порядок навели.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словесная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«Доскажи словечко»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Из какой сказки предмет?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7"/>
            <a:ext cx="763284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 эстетическое развитие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(Приобщение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искусству,рисование,лепка,аппликация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конструктивно-модельная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музыкально-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худо-жественная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деят-ть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Рассматривание иллюстраций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героев произведений «Айболит», «Муха – Цокотуха»,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Пальчиковое рисование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«Солнышко», «Дорожки», «Чудо – дерево»., «Чайная пара»-рисование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Рисуем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песке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*Аппликация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«Тарелочка», «Красивый фартук,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Печатание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«Бабочка».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•*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Лепка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«Крендельки».,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тестопластика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«Угощение», «Чайная пара» "Витамины для зверят"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 Прослушивание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песен из сказок.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•* Использование песенок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героев сказок.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•* Использование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музыкального сопровождения в театрализации.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 Конкурс рисунков «Любимый персонаж»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Инсценировка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сказки К.И.Чуковского «Телефон»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E:\ALIM1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3"/>
            <a:ext cx="3816424" cy="3096344"/>
          </a:xfrm>
          <a:prstGeom prst="round2DiagRect">
            <a:avLst/>
          </a:prstGeom>
          <a:noFill/>
        </p:spPr>
      </p:pic>
      <p:pic>
        <p:nvPicPr>
          <p:cNvPr id="13314" name="Picture 2" descr="E:\ALIM1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3923928" cy="3168352"/>
          </a:xfrm>
          <a:prstGeom prst="round2DiagRect">
            <a:avLst/>
          </a:prstGeom>
          <a:noFill/>
        </p:spPr>
      </p:pic>
      <p:pic>
        <p:nvPicPr>
          <p:cNvPr id="13315" name="Picture 3" descr="E:\ALIM1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3960440" cy="2701428"/>
          </a:xfrm>
          <a:prstGeom prst="round2DiagRect">
            <a:avLst/>
          </a:prstGeom>
          <a:noFill/>
        </p:spPr>
      </p:pic>
      <p:pic>
        <p:nvPicPr>
          <p:cNvPr id="13316" name="Picture 4" descr="D:\100AL730\2 мл гр\DSCN2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4237732" cy="2818259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971600" y="392282"/>
            <a:ext cx="756084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Физическое развитие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</a:t>
            </a:r>
            <a:r>
              <a:rPr lang="ru-RU" dirty="0" smtClean="0"/>
              <a:t>Формирование начальных представлений о ЗОЖ, физическая культура)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b="1" dirty="0" smtClean="0"/>
              <a:t>Подвижные игры: </a:t>
            </a:r>
            <a:r>
              <a:rPr lang="ru-RU" dirty="0" smtClean="0"/>
              <a:t>«Воробей и звери» («</a:t>
            </a:r>
            <a:r>
              <a:rPr lang="ru-RU" dirty="0" err="1" smtClean="0"/>
              <a:t>Тараканище</a:t>
            </a:r>
            <a:r>
              <a:rPr lang="ru-RU" dirty="0" smtClean="0"/>
              <a:t>»), «Каравай» («Муха-цокотуха»), «По ровненькой дорожке» («</a:t>
            </a:r>
            <a:r>
              <a:rPr lang="ru-RU" dirty="0" err="1" smtClean="0"/>
              <a:t>Федорино</a:t>
            </a:r>
            <a:r>
              <a:rPr lang="ru-RU" dirty="0" smtClean="0"/>
              <a:t> горе»)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/>
              <a:t>*Беседа </a:t>
            </a:r>
            <a:r>
              <a:rPr lang="ru-RU" dirty="0" smtClean="0"/>
              <a:t>: “Всех излечит, исцелит добрый доктор Айболит”.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/>
              <a:t>*</a:t>
            </a:r>
            <a:r>
              <a:rPr lang="ru-RU" b="1" dirty="0" smtClean="0"/>
              <a:t>Выполнение  зарядки </a:t>
            </a:r>
            <a:r>
              <a:rPr lang="ru-RU" dirty="0" smtClean="0"/>
              <a:t>под песенку »Скрюченная песенка»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/>
              <a:t>* Ситуативный разговор</a:t>
            </a:r>
            <a:r>
              <a:rPr lang="ru-RU" dirty="0" smtClean="0"/>
              <a:t>: «Не забудем про салфетку», «Чья салфетка чище», «Чистота –залог здоровья», «Личная гигиена», «Подружимся с мылом»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/>
              <a:t>* </a:t>
            </a:r>
            <a:r>
              <a:rPr lang="ru-RU" b="1" dirty="0" smtClean="0"/>
              <a:t>Спортивное развлечение </a:t>
            </a:r>
            <a:r>
              <a:rPr lang="ru-RU" dirty="0" smtClean="0"/>
              <a:t>«</a:t>
            </a:r>
            <a:r>
              <a:rPr lang="ru-RU" dirty="0" err="1" smtClean="0"/>
              <a:t>Федорино</a:t>
            </a:r>
            <a:r>
              <a:rPr lang="ru-RU" dirty="0" smtClean="0"/>
              <a:t> горе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/>
              <a:t>*</a:t>
            </a:r>
            <a:r>
              <a:rPr lang="ru-RU" b="1" dirty="0" smtClean="0"/>
              <a:t>Игра</a:t>
            </a:r>
            <a:r>
              <a:rPr lang="ru-RU" dirty="0" smtClean="0"/>
              <a:t>» </a:t>
            </a:r>
            <a:r>
              <a:rPr lang="ru-RU" b="1" dirty="0" smtClean="0"/>
              <a:t>«</a:t>
            </a:r>
            <a:r>
              <a:rPr lang="ru-RU" dirty="0" smtClean="0"/>
              <a:t>Корзинка с потерянными вещами»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u="sng" dirty="0" smtClean="0"/>
              <a:t>*</a:t>
            </a:r>
            <a:r>
              <a:rPr lang="ru-RU" b="1" dirty="0" smtClean="0"/>
              <a:t>Физические  упражнения  </a:t>
            </a:r>
            <a:r>
              <a:rPr lang="ru-RU" dirty="0" smtClean="0"/>
              <a:t>по  темам  сказок</a:t>
            </a:r>
          </a:p>
          <a:p>
            <a:r>
              <a:rPr lang="ru-RU" dirty="0" smtClean="0"/>
              <a:t>*</a:t>
            </a:r>
            <a:r>
              <a:rPr lang="ru-RU" b="1" dirty="0" smtClean="0"/>
              <a:t>Проведение утренней гимнастики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занятий по физическому воспитанию</a:t>
            </a:r>
          </a:p>
          <a:p>
            <a:r>
              <a:rPr lang="ru-RU" dirty="0" smtClean="0"/>
              <a:t> с элементами сказок.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D:\100AL730\2 мл гр\ALIM1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3829422" cy="37541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548681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•* Подвижные игры</a:t>
            </a:r>
            <a:r>
              <a:rPr lang="ru-RU" dirty="0" smtClean="0"/>
              <a:t>: «Солнышко и дождик», «Лисичка и зайчики», «Лягушки – квакушки».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/>
              <a:t>*</a:t>
            </a:r>
            <a:r>
              <a:rPr lang="ru-RU" b="1" dirty="0" smtClean="0"/>
              <a:t>Беседы:-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- Кушаем из чистой посуды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-Если заболел , обратись к врачу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1560" y="-36851"/>
            <a:ext cx="828092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</a:t>
            </a: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Развитие игровой деятельности</a:t>
            </a:r>
          </a:p>
          <a:p>
            <a:r>
              <a:rPr lang="ru-RU" altLang="ja-JP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</a:t>
            </a:r>
            <a:r>
              <a:rPr lang="ru-RU" dirty="0" err="1" smtClean="0"/>
              <a:t>Сюжетно-ролевыеигры</a:t>
            </a:r>
            <a:r>
              <a:rPr lang="ru-RU" dirty="0" smtClean="0"/>
              <a:t>, подвижные игры, театрализованные</a:t>
            </a:r>
          </a:p>
          <a:p>
            <a:r>
              <a:rPr lang="ru-RU" dirty="0" err="1" smtClean="0"/>
              <a:t>игры,дидактические</a:t>
            </a:r>
            <a:r>
              <a:rPr lang="ru-RU" dirty="0" smtClean="0"/>
              <a:t> </a:t>
            </a:r>
            <a:r>
              <a:rPr lang="ru-RU" dirty="0" err="1" smtClean="0"/>
              <a:t>игры,настольные,с</a:t>
            </a:r>
            <a:r>
              <a:rPr lang="ru-RU" dirty="0" smtClean="0"/>
              <a:t> предметами строительные)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b="1" dirty="0" smtClean="0"/>
              <a:t> Игра-драматизация </a:t>
            </a:r>
            <a:r>
              <a:rPr lang="ru-RU" dirty="0" smtClean="0"/>
              <a:t>«Доктор Айболит»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* </a:t>
            </a:r>
            <a:r>
              <a:rPr lang="ru-RU" b="1" dirty="0" smtClean="0"/>
              <a:t>игра</a:t>
            </a:r>
            <a:r>
              <a:rPr lang="ru-RU" dirty="0" smtClean="0"/>
              <a:t> «В каком произведении есть этот предмет»</a:t>
            </a:r>
          </a:p>
          <a:p>
            <a:r>
              <a:rPr lang="ru-RU" dirty="0" smtClean="0"/>
              <a:t>* </a:t>
            </a:r>
            <a:r>
              <a:rPr lang="ru-RU" b="1" dirty="0" smtClean="0"/>
              <a:t>игра</a:t>
            </a:r>
            <a:r>
              <a:rPr lang="ru-RU" dirty="0" smtClean="0"/>
              <a:t> «Чудесный мешочек»,</a:t>
            </a:r>
          </a:p>
          <a:p>
            <a:r>
              <a:rPr lang="ru-RU" dirty="0" smtClean="0"/>
              <a:t>«Наряди дерево», «Скотный двор».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игры</a:t>
            </a:r>
            <a:r>
              <a:rPr lang="ru-RU" dirty="0" smtClean="0"/>
              <a:t> «Кто как кричит»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С/</a:t>
            </a:r>
            <a:r>
              <a:rPr lang="ru-RU" b="1" dirty="0" err="1" smtClean="0"/>
              <a:t>р</a:t>
            </a:r>
            <a:r>
              <a:rPr lang="ru-RU" dirty="0" smtClean="0"/>
              <a:t> «Больница», «На приеме у врача», «Семья», «В гости к Тане», «День Рождения», «Магазин обуви»;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Д/и </a:t>
            </a:r>
            <a:r>
              <a:rPr lang="ru-RU" dirty="0" smtClean="0"/>
              <a:t>«Назови правильно», «Кому, что нужно», «Подбери предмет»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Игры</a:t>
            </a:r>
            <a:r>
              <a:rPr lang="ru-RU" dirty="0" smtClean="0"/>
              <a:t>: «Приглашаем гостей», «Магазин посуды», «Найди свое место», «Назови правильно», «Разноцветный сундучок», «История тарелочки»; </a:t>
            </a:r>
            <a:r>
              <a:rPr lang="ru-RU" dirty="0" err="1" smtClean="0"/>
              <a:t>стр</a:t>
            </a:r>
            <a:r>
              <a:rPr lang="ru-RU" dirty="0" smtClean="0"/>
              <a:t>/и «Стол, за ворота ушел»,</a:t>
            </a:r>
            <a:r>
              <a:rPr lang="ru-RU" dirty="0" err="1" smtClean="0"/>
              <a:t>муз.д</a:t>
            </a:r>
            <a:r>
              <a:rPr lang="ru-RU" dirty="0" smtClean="0"/>
              <a:t>/и «Тарелочки и блюдца»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*</a:t>
            </a:r>
            <a:r>
              <a:rPr lang="ru-RU" b="1" dirty="0" smtClean="0"/>
              <a:t> Моделирование </a:t>
            </a:r>
            <a:r>
              <a:rPr lang="ru-RU" dirty="0" smtClean="0"/>
              <a:t>на </a:t>
            </a:r>
            <a:r>
              <a:rPr lang="ru-RU" dirty="0" err="1" smtClean="0"/>
              <a:t>фланелеграфе</a:t>
            </a:r>
            <a:r>
              <a:rPr lang="ru-RU" dirty="0" smtClean="0"/>
              <a:t> «накрываем на стол»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* Игровое упражнение «Наведи порядок».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*</a:t>
            </a:r>
            <a:r>
              <a:rPr lang="ru-RU" b="1" dirty="0" smtClean="0"/>
              <a:t> Упражнение </a:t>
            </a:r>
            <a:r>
              <a:rPr lang="ru-RU" dirty="0" smtClean="0"/>
              <a:t>«Куда вы положите продукты?» (иллюстрации или игрушки)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*</a:t>
            </a:r>
            <a:r>
              <a:rPr lang="ru-RU" dirty="0" err="1" smtClean="0"/>
              <a:t>Слов.игра</a:t>
            </a: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dirty="0" smtClean="0"/>
              <a:t>Знаю сказку - не одну, рассказать её могу.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E:\ALIM1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3744416" cy="2808312"/>
          </a:xfrm>
          <a:prstGeom prst="round2DiagRect">
            <a:avLst/>
          </a:prstGeom>
          <a:noFill/>
        </p:spPr>
      </p:pic>
      <p:pic>
        <p:nvPicPr>
          <p:cNvPr id="9218" name="Picture 2" descr="E:\ALIM1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6672"/>
            <a:ext cx="4043859" cy="2674044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1683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Художественная литература открывает и объясняет ребенку жизнь общества и природы, мир человеческих чувств и взаимоотношений.</a:t>
            </a:r>
          </a:p>
          <a:p>
            <a:r>
              <a:rPr lang="ru-RU" dirty="0" smtClean="0"/>
              <a:t>На сегодняшний день в жизни ребенка происходит замена чтения книг на просмотр телевизора, на игру за компьютером. Дети реже стали прослушивать записи сказок, рассказов. Родители из-за нехватки времени не успевают прочитать детям, даже перед сном, не говоря уже о длительном чтении произведений. Поэтому и существует потребность в работе педагога с детьми – сформировать способность у ребенка к прослушиванию при чтении различных произведений и тем самым привить любовь к чтению книг, и развить в детях чувство бережного отношения к ней.</a:t>
            </a:r>
          </a:p>
          <a:p>
            <a:r>
              <a:rPr lang="ru-RU" dirty="0" smtClean="0"/>
              <a:t>Сказка - необходимый элемент духовной жизни ребёнка. Входя в мир чудес и волшебства, ребёнок погружается в глубины своей души.   Русские народные сказки, вводя детей в круг необыкновенных</a:t>
            </a:r>
          </a:p>
          <a:p>
            <a:r>
              <a:rPr lang="ru-RU" dirty="0" smtClean="0"/>
              <a:t> событий, превращений, происходящих с их героями,</a:t>
            </a:r>
          </a:p>
          <a:p>
            <a:r>
              <a:rPr lang="ru-RU" dirty="0" smtClean="0"/>
              <a:t> выражают глубокие моральные идеи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9"/>
            <a:ext cx="80648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Тип проекта:</a:t>
            </a:r>
            <a:r>
              <a:rPr lang="ru-RU" b="1" dirty="0" smtClean="0">
                <a:solidFill>
                  <a:srgbClr val="FF0000"/>
                </a:solidFill>
              </a:rPr>
              <a:t> познавательно-творческий -речевой</a:t>
            </a:r>
            <a:r>
              <a:rPr lang="ru-RU" b="1" dirty="0" smtClean="0"/>
              <a:t>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Период выполнения проекта</a:t>
            </a:r>
            <a:r>
              <a:rPr lang="ru-RU" b="1" u="sng" dirty="0" smtClean="0"/>
              <a:t>:</a:t>
            </a:r>
            <a:r>
              <a:rPr lang="ru-RU" b="1" dirty="0" smtClean="0"/>
              <a:t> с 01.02.2015 по 15.03.2015г</a:t>
            </a:r>
          </a:p>
          <a:p>
            <a:r>
              <a:rPr lang="ru-RU" b="1" dirty="0" smtClean="0"/>
              <a:t> (краткосрочный).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Возраст детей</a:t>
            </a:r>
            <a:r>
              <a:rPr lang="ru-RU" b="1" u="sng" dirty="0" smtClean="0"/>
              <a:t>:</a:t>
            </a:r>
            <a:r>
              <a:rPr lang="ru-RU" b="1" dirty="0" smtClean="0"/>
              <a:t> 3-4 года.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Участники проекта:</a:t>
            </a:r>
            <a:r>
              <a:rPr lang="ru-RU" b="1" dirty="0" smtClean="0">
                <a:solidFill>
                  <a:srgbClr val="FF0000"/>
                </a:solidFill>
              </a:rPr>
              <a:t> воспитатели, </a:t>
            </a:r>
            <a:r>
              <a:rPr lang="ru-RU" b="1" dirty="0" err="1" smtClean="0">
                <a:solidFill>
                  <a:srgbClr val="FF0000"/>
                </a:solidFill>
              </a:rPr>
              <a:t>муз.руководитель</a:t>
            </a:r>
            <a:r>
              <a:rPr lang="ru-RU" b="1" dirty="0" smtClean="0">
                <a:solidFill>
                  <a:srgbClr val="FF0000"/>
                </a:solidFill>
              </a:rPr>
              <a:t> ,дети и родители </a:t>
            </a:r>
            <a:r>
              <a:rPr lang="en-US" b="1" dirty="0" smtClean="0">
                <a:solidFill>
                  <a:srgbClr val="FF0000"/>
                </a:solidFill>
              </a:rPr>
              <a:t>II</a:t>
            </a:r>
            <a:r>
              <a:rPr lang="ru-RU" b="1" dirty="0" smtClean="0">
                <a:solidFill>
                  <a:srgbClr val="FF0000"/>
                </a:solidFill>
              </a:rPr>
              <a:t> младшей группы.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61024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. 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 с  родителями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dirty="0" smtClean="0"/>
              <a:t>.1 Беседа "Проектная деятельность в детском саду".</a:t>
            </a:r>
          </a:p>
          <a:p>
            <a:r>
              <a:rPr lang="ru-RU" dirty="0" smtClean="0"/>
              <a:t>2. Анкетирование "Помню ли я сказки дедушки Корнея? "</a:t>
            </a:r>
          </a:p>
          <a:p>
            <a:r>
              <a:rPr lang="ru-RU" dirty="0" smtClean="0"/>
              <a:t>3. Консультация "Сказка ложь, да в ней намёк"</a:t>
            </a:r>
          </a:p>
          <a:p>
            <a:r>
              <a:rPr lang="ru-RU" dirty="0" smtClean="0"/>
              <a:t>4. Разработка рекомендаций "Как правильно учить стихотворение".</a:t>
            </a:r>
          </a:p>
          <a:p>
            <a:r>
              <a:rPr lang="ru-RU" dirty="0" smtClean="0"/>
              <a:t>5. Создание альбома детских работ совместно с родителями по произведениям К. И. Чуковского.</a:t>
            </a:r>
          </a:p>
          <a:p>
            <a:r>
              <a:rPr lang="ru-RU" dirty="0" smtClean="0"/>
              <a:t>6. Консультация "Роль книги в жизни ребёнка".</a:t>
            </a:r>
          </a:p>
          <a:p>
            <a:r>
              <a:rPr lang="ru-RU" dirty="0" smtClean="0"/>
              <a:t>7. Досуг "Сказочный мир Чуковского".</a:t>
            </a:r>
          </a:p>
          <a:p>
            <a:r>
              <a:rPr lang="ru-RU" dirty="0" smtClean="0"/>
              <a:t>8 Акция «Подари книгу детскому саду» произведения К.И. Чуковского</a:t>
            </a:r>
          </a:p>
          <a:p>
            <a:endParaRPr lang="ru-RU" dirty="0" smtClean="0"/>
          </a:p>
          <a:p>
            <a:r>
              <a:rPr lang="ru-RU" b="1" dirty="0" smtClean="0"/>
              <a:t>Итоговое мероприятие</a:t>
            </a:r>
            <a:r>
              <a:rPr lang="ru-RU" dirty="0" smtClean="0"/>
              <a:t>: Изготовление  масок  к  сказкам К.Чуковского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3"/>
            <a:ext cx="6246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3. Заключительный этап.</a:t>
            </a:r>
          </a:p>
          <a:p>
            <a:pPr eaLnBrk="0" hangingPunct="0"/>
            <a:endParaRPr lang="ru-RU" sz="24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400" dirty="0" smtClean="0">
                <a:cs typeface="Times New Roman" pitchFamily="18" charset="0"/>
              </a:rPr>
              <a:t>*Викторина по произведениям К.Чуковского</a:t>
            </a:r>
          </a:p>
          <a:p>
            <a:pPr eaLnBrk="0" hangingPunct="0"/>
            <a:r>
              <a:rPr lang="ru-RU" sz="2400" dirty="0" smtClean="0">
                <a:cs typeface="Times New Roman" pitchFamily="18" charset="0"/>
              </a:rPr>
              <a:t>*Организация акции –Подари  группе книгу К.Чуковского</a:t>
            </a:r>
          </a:p>
          <a:p>
            <a:pPr eaLnBrk="0" hangingPunct="0"/>
            <a:r>
              <a:rPr lang="ru-RU" sz="2400" dirty="0" smtClean="0">
                <a:cs typeface="Times New Roman" pitchFamily="18" charset="0"/>
              </a:rPr>
              <a:t>*Изготовление масок по произведениям</a:t>
            </a:r>
          </a:p>
          <a:p>
            <a:pPr eaLnBrk="0" hangingPunct="0"/>
            <a:r>
              <a:rPr lang="ru-RU" sz="2400" dirty="0" smtClean="0">
                <a:cs typeface="Times New Roman" pitchFamily="18" charset="0"/>
              </a:rPr>
              <a:t>К.Чуковского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. Они учат доброму отношению к людям, показывают высокие чувства и стремления. К.И.Чуковский писал, что цель сказочника, и в первую очередь народного – «воспитать в ребенке человечность </a:t>
            </a:r>
            <a:r>
              <a:rPr lang="ru-RU" b="1" dirty="0" smtClean="0"/>
              <a:t>– эту </a:t>
            </a:r>
            <a:r>
              <a:rPr lang="ru-RU" dirty="0" smtClean="0"/>
              <a:t>дивную способность человека волноваться чужим несчастьям, радоваться радостям другого, переживать чужую судьбу, как свою». Встреча детей с героями сказок не оставит их равнодушными. Желание помочь попавшему в беду герою, разобраться в сказочной ситуации – всё это стимулирует умственную деятельность ребёнка, развивает интерес к предмету. В результате сопереживания у ребёнка появляются не только новые знания, но и самое главное - новое эмоциональное отношение к окружающему: к людям, предметам, явлениям. Из сказок дети черпают множество познаний: первые представления о времени и пространстве, о связи человека с природой, предметным миром. Дошкольники сталкиваются с такими сложней­шими явлениями и чувствами, как жизнь и смерть, любовь и ненависть; гнев и сострадание, измена и ковар­ство. Форма изображения этих явлений особая, сказочная, доступная пониманию ребенка, а высота проявлений, нравственный смысл остаются подлинными, «взрослыми». Поэтому те уроки, которые дает сказка, — это уроки на всю жизнь и для больших, и для маленьких.</a:t>
            </a:r>
          </a:p>
          <a:p>
            <a:r>
              <a:rPr lang="ru-RU" dirty="0" smtClean="0"/>
              <a:t>Язык сказок отличается большой живописностью: в нем много</a:t>
            </a:r>
          </a:p>
          <a:p>
            <a:r>
              <a:rPr lang="ru-RU" dirty="0" smtClean="0"/>
              <a:t> метких сравнений, эпитетов, образных выражений, диалогов</a:t>
            </a:r>
          </a:p>
          <a:p>
            <a:r>
              <a:rPr lang="ru-RU" dirty="0" smtClean="0"/>
              <a:t>, песенок, ритмичных повторов, которые помогают ребенку</a:t>
            </a:r>
          </a:p>
          <a:p>
            <a:r>
              <a:rPr lang="ru-RU" dirty="0" smtClean="0"/>
              <a:t> запомнить сказку.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обогатить речевой словарь ребенка и развить творческое начало через творчество детского писателя К.И.Чуковского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9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(Почему мы выбрали данную тему?)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интереса у детей к чтению художественной   литературы.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2856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обогатится опыт по чтению художественной литературы по произведениям К. И. Чуковского. Повысится  культурно - нравственного потенциала ребенка, будет более образной и фонематической речи ребенка и театрализованного мастерства. 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родителей повысится уровень компетенции по вопросу эффективности использования произведений художественной литературы в воспитание детей.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Обогащение предметно-развевающей среды группы, создание благоприятного взаимодействия между родителями и детьми, между сверстниками.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Задачи  проекта :</a:t>
            </a:r>
          </a:p>
          <a:p>
            <a:r>
              <a:rPr lang="ru-RU" dirty="0" smtClean="0"/>
              <a:t>- Знакомить детей с книгой, ее назначением.</a:t>
            </a:r>
          </a:p>
          <a:p>
            <a:r>
              <a:rPr lang="ru-RU" dirty="0" smtClean="0"/>
              <a:t>- Расширять знания детей о русских писателей.</a:t>
            </a:r>
          </a:p>
          <a:p>
            <a:r>
              <a:rPr lang="ru-RU" dirty="0" smtClean="0"/>
              <a:t>- Знакомить детей с творчеством детского писателя К.И.Чуковского.</a:t>
            </a:r>
          </a:p>
          <a:p>
            <a:r>
              <a:rPr lang="ru-RU" dirty="0" smtClean="0"/>
              <a:t>- Совершенствовать и обогащать читательский опыт детей.</a:t>
            </a:r>
          </a:p>
          <a:p>
            <a:r>
              <a:rPr lang="ru-RU" dirty="0" smtClean="0"/>
              <a:t>- Знакомить с некоторыми особенностями жанра художественной литературы (сказки, стихи, песенки).</a:t>
            </a:r>
          </a:p>
          <a:p>
            <a:r>
              <a:rPr lang="ru-RU" dirty="0" smtClean="0"/>
              <a:t>- Развивать подражание и детскую впечатлительность, эмоциональность.</a:t>
            </a:r>
          </a:p>
          <a:p>
            <a:r>
              <a:rPr lang="ru-RU" dirty="0" smtClean="0"/>
              <a:t>- Поощрять внимательное прослушивание художественного произведения.</a:t>
            </a:r>
          </a:p>
          <a:p>
            <a:r>
              <a:rPr lang="ru-RU" dirty="0" smtClean="0"/>
              <a:t>-Формировать у детей способность устанавливать причинные связи, различать границы фантастического и реального.</a:t>
            </a:r>
          </a:p>
          <a:p>
            <a:r>
              <a:rPr lang="ru-RU" dirty="0" smtClean="0"/>
              <a:t>- Учить составлять текст сказки или песенки, основываясь на книжные иллюстрации.</a:t>
            </a:r>
          </a:p>
          <a:p>
            <a:r>
              <a:rPr lang="ru-RU" dirty="0" smtClean="0"/>
              <a:t>- Стимулировать выразительное исполнение наизусть стихов, песенок, сказок по творчеству К.И.Чуковского.</a:t>
            </a:r>
          </a:p>
          <a:p>
            <a:r>
              <a:rPr lang="ru-RU" dirty="0" smtClean="0"/>
              <a:t>-Отображать сюжеты сказок К.И.Чуковского через театрализованную деятельность.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9"/>
            <a:ext cx="741682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2222500" algn="l"/>
              </a:tabLst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 Этапы реализации  проекта:</a:t>
            </a:r>
            <a:endParaRPr lang="ru-RU" sz="2400" dirty="0" smtClean="0">
              <a:solidFill>
                <a:srgbClr val="FF0000"/>
              </a:solidFill>
            </a:endParaRPr>
          </a:p>
          <a:p>
            <a:pPr eaLnBrk="0" hangingPunct="0">
              <a:tabLst>
                <a:tab pos="2222500" algn="l"/>
              </a:tabLst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           1  Этап-  Подготовительный</a:t>
            </a:r>
            <a:endParaRPr lang="ru-RU" sz="2000" dirty="0" smtClean="0"/>
          </a:p>
          <a:p>
            <a:pPr eaLnBrk="0" hangingPunct="0">
              <a:tabLst>
                <a:tab pos="2222500" algn="l"/>
              </a:tabLst>
            </a:pPr>
            <a:r>
              <a:rPr lang="ru-RU" dirty="0" smtClean="0">
                <a:cs typeface="Times New Roman" pitchFamily="18" charset="0"/>
              </a:rPr>
              <a:t>- Определение темы, цели, задач проекта. </a:t>
            </a:r>
            <a:endParaRPr lang="ru-RU" dirty="0" smtClean="0"/>
          </a:p>
          <a:p>
            <a:pPr eaLnBrk="0" hangingPunct="0">
              <a:buFontTx/>
              <a:buChar char="-"/>
              <a:tabLst>
                <a:tab pos="2222500" algn="l"/>
              </a:tabLst>
            </a:pPr>
            <a:r>
              <a:rPr lang="ru-RU" dirty="0" smtClean="0">
                <a:cs typeface="Times New Roman" pitchFamily="18" charset="0"/>
              </a:rPr>
              <a:t> Определение содержания работы в этом</a:t>
            </a:r>
          </a:p>
          <a:p>
            <a:pPr eaLnBrk="0" hangingPunct="0">
              <a:tabLst>
                <a:tab pos="2222500" algn="l"/>
              </a:tabLst>
            </a:pPr>
            <a:r>
              <a:rPr lang="ru-RU" dirty="0" smtClean="0">
                <a:cs typeface="Times New Roman" pitchFamily="18" charset="0"/>
              </a:rPr>
              <a:t>  направлении</a:t>
            </a:r>
            <a:endParaRPr lang="ru-RU" dirty="0" smtClean="0"/>
          </a:p>
          <a:p>
            <a:pPr eaLnBrk="0" hangingPunct="0">
              <a:tabLst>
                <a:tab pos="2222500" algn="l"/>
              </a:tabLst>
            </a:pP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 -</a:t>
            </a:r>
            <a:r>
              <a:rPr lang="ru-RU" dirty="0" smtClean="0">
                <a:cs typeface="Times New Roman" pitchFamily="18" charset="0"/>
              </a:rPr>
              <a:t>Изучение уровня знаний по теме</a:t>
            </a:r>
            <a:endParaRPr lang="ru-RU" dirty="0" smtClean="0"/>
          </a:p>
          <a:p>
            <a:pPr eaLnBrk="0" hangingPunct="0">
              <a:tabLst>
                <a:tab pos="2222500" algn="l"/>
              </a:tabLst>
            </a:pP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ru-RU" dirty="0" smtClean="0">
                <a:cs typeface="Times New Roman" pitchFamily="18" charset="0"/>
              </a:rPr>
              <a:t>Подбор художественной литературы</a:t>
            </a:r>
            <a:endParaRPr lang="ru-RU" dirty="0" smtClean="0"/>
          </a:p>
          <a:p>
            <a:pPr eaLnBrk="0" hangingPunct="0">
              <a:tabLst>
                <a:tab pos="2222500" algn="l"/>
              </a:tabLst>
            </a:pPr>
            <a:r>
              <a:rPr lang="ru-RU" dirty="0" smtClean="0">
                <a:cs typeface="Times New Roman" pitchFamily="18" charset="0"/>
              </a:rPr>
              <a:t>  Написание конспектов занятий</a:t>
            </a:r>
          </a:p>
          <a:p>
            <a:r>
              <a:rPr lang="ru-RU" dirty="0" smtClean="0"/>
              <a:t>- Изучить методическую и художественную литературу .</a:t>
            </a:r>
          </a:p>
          <a:p>
            <a:r>
              <a:rPr lang="ru-RU" dirty="0" smtClean="0"/>
              <a:t>- Создать выставку книг К.И.Чуковского с иллюстрационным    материалом.</a:t>
            </a:r>
          </a:p>
          <a:p>
            <a:r>
              <a:rPr lang="ru-RU" dirty="0" smtClean="0"/>
              <a:t>- Обновить цифровую запись сказок, стихов, песенок для детского прослушивания.</a:t>
            </a:r>
          </a:p>
          <a:p>
            <a:r>
              <a:rPr lang="ru-RU" dirty="0" smtClean="0"/>
              <a:t>- Оформить консультационный материал «Здравствуй, книга!»,   «Какие книги полезны детям?», «Стихотворные сказки «дедушки Чуковского».</a:t>
            </a:r>
          </a:p>
          <a:p>
            <a:r>
              <a:rPr lang="ru-RU" dirty="0" smtClean="0"/>
              <a:t>- Изготовить игровой и дидактический материал по сказкам «Чудесный мешочек»,  «Собери картинку», «Угадай сказку», игра-лото «Сказки нашего времени».</a:t>
            </a:r>
          </a:p>
          <a:p>
            <a:r>
              <a:rPr lang="ru-RU" dirty="0" smtClean="0"/>
              <a:t> </a:t>
            </a:r>
          </a:p>
          <a:p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         2  Этап-   Основной- практический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7" y="332656"/>
            <a:ext cx="4104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Выполнение проекта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3"/>
            <a:ext cx="72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Социально-коммуникативное развитие</a:t>
            </a:r>
          </a:p>
          <a:p>
            <a:r>
              <a:rPr lang="ru-RU" sz="2000" dirty="0" smtClean="0"/>
              <a:t>(</a:t>
            </a:r>
            <a:r>
              <a:rPr lang="ru-RU" sz="1600" dirty="0" err="1" smtClean="0"/>
              <a:t>Культ.-гиг</a:t>
            </a:r>
            <a:r>
              <a:rPr lang="ru-RU" sz="1600" dirty="0" smtClean="0"/>
              <a:t>. </a:t>
            </a:r>
            <a:r>
              <a:rPr lang="ru-RU" sz="1600" dirty="0" err="1" smtClean="0"/>
              <a:t>нав.Самообслужив.Общественно</a:t>
            </a:r>
            <a:r>
              <a:rPr lang="ru-RU" sz="1600" dirty="0" smtClean="0"/>
              <a:t>-</a:t>
            </a:r>
          </a:p>
          <a:p>
            <a:r>
              <a:rPr lang="ru-RU" sz="1600" dirty="0" smtClean="0"/>
              <a:t>полезный </a:t>
            </a:r>
            <a:r>
              <a:rPr lang="ru-RU" sz="1600" dirty="0" err="1" smtClean="0"/>
              <a:t>труд,труд</a:t>
            </a:r>
            <a:r>
              <a:rPr lang="ru-RU" sz="1600" dirty="0" smtClean="0"/>
              <a:t> в природе </a:t>
            </a:r>
            <a:r>
              <a:rPr lang="ru-RU" sz="1600" dirty="0" err="1" smtClean="0"/>
              <a:t>уваж</a:t>
            </a:r>
            <a:r>
              <a:rPr lang="ru-RU" sz="1600" dirty="0" smtClean="0"/>
              <a:t>. к труду взрослых</a:t>
            </a:r>
          </a:p>
          <a:p>
            <a:r>
              <a:rPr lang="ru-RU" sz="1600" dirty="0" smtClean="0"/>
              <a:t>ребёнок в семье и сообществе, патриотическое </a:t>
            </a:r>
            <a:r>
              <a:rPr lang="ru-RU" sz="1600" dirty="0" err="1" smtClean="0"/>
              <a:t>воспитание,ребёнок</a:t>
            </a:r>
            <a:r>
              <a:rPr lang="ru-RU" sz="1600" dirty="0" smtClean="0"/>
              <a:t> в семье и </a:t>
            </a:r>
            <a:r>
              <a:rPr lang="ru-RU" sz="1600" dirty="0" err="1" smtClean="0"/>
              <a:t>обществе,,патриотическое</a:t>
            </a:r>
            <a:r>
              <a:rPr lang="ru-RU" sz="1600" dirty="0" smtClean="0"/>
              <a:t> воспитание,, формирование основ безопасности)</a:t>
            </a:r>
          </a:p>
          <a:p>
            <a:r>
              <a:rPr lang="ru-RU" sz="1600" dirty="0" smtClean="0"/>
              <a:t>*</a:t>
            </a:r>
            <a:r>
              <a:rPr lang="ru-RU" sz="1600" b="1" dirty="0" err="1" smtClean="0"/>
              <a:t>Труд</a:t>
            </a:r>
            <a:r>
              <a:rPr lang="ru-RU" sz="1600" dirty="0" err="1" smtClean="0"/>
              <a:t>:наведем</a:t>
            </a:r>
            <a:r>
              <a:rPr lang="ru-RU" sz="1600" dirty="0" smtClean="0"/>
              <a:t> порядок в книжном уголке,</a:t>
            </a:r>
          </a:p>
          <a:p>
            <a:r>
              <a:rPr lang="ru-RU" sz="1600" dirty="0" smtClean="0"/>
              <a:t> вымоем кукольную посуду, «Полечи книжку»</a:t>
            </a:r>
          </a:p>
          <a:p>
            <a:r>
              <a:rPr lang="ru-RU" sz="1600" dirty="0" smtClean="0"/>
              <a:t>*труд: Поможем няне – кушаем  аккуратно и чисто»</a:t>
            </a:r>
          </a:p>
          <a:p>
            <a:r>
              <a:rPr lang="ru-RU" sz="1600" dirty="0" smtClean="0"/>
              <a:t>* </a:t>
            </a:r>
            <a:r>
              <a:rPr lang="ru-RU" sz="1600" b="1" dirty="0" smtClean="0"/>
              <a:t>. Беседа </a:t>
            </a:r>
            <a:r>
              <a:rPr lang="ru-RU" sz="1600" dirty="0" smtClean="0"/>
              <a:t>о культуре гигиены и о чистоте окружающей среды:</a:t>
            </a:r>
          </a:p>
          <a:p>
            <a:r>
              <a:rPr lang="ru-RU" sz="1600" dirty="0" smtClean="0"/>
              <a:t>а) "</a:t>
            </a:r>
            <a:r>
              <a:rPr lang="ru-RU" sz="1600" dirty="0" err="1" smtClean="0"/>
              <a:t>Мойдодыр</a:t>
            </a:r>
            <a:r>
              <a:rPr lang="ru-RU" sz="1600" dirty="0" smtClean="0"/>
              <a:t>"</a:t>
            </a:r>
          </a:p>
          <a:p>
            <a:r>
              <a:rPr lang="ru-RU" sz="1600" dirty="0" smtClean="0"/>
              <a:t>б) "</a:t>
            </a:r>
            <a:r>
              <a:rPr lang="ru-RU" sz="1600" dirty="0" err="1" smtClean="0"/>
              <a:t>Федорино</a:t>
            </a:r>
            <a:r>
              <a:rPr lang="ru-RU" sz="1600" dirty="0" smtClean="0"/>
              <a:t> горе«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Беседы: </a:t>
            </a:r>
            <a:r>
              <a:rPr lang="ru-RU" sz="1600" dirty="0" smtClean="0"/>
              <a:t>«Почему посуда убежала?»; «Аккуратность за столом»; «Уроки </a:t>
            </a:r>
            <a:r>
              <a:rPr lang="ru-RU" sz="1600" dirty="0" err="1" smtClean="0"/>
              <a:t>Мойдодыра</a:t>
            </a:r>
            <a:r>
              <a:rPr lang="ru-RU" sz="1600" dirty="0" smtClean="0"/>
              <a:t>»; «Соблюдаем чистоту»; «Кто такой «</a:t>
            </a:r>
            <a:r>
              <a:rPr lang="ru-RU" sz="1600" dirty="0" err="1" smtClean="0"/>
              <a:t>неряха</a:t>
            </a:r>
            <a:r>
              <a:rPr lang="ru-RU" sz="1600" dirty="0" smtClean="0"/>
              <a:t>»?», «Мы любим купаться»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* </a:t>
            </a:r>
            <a:r>
              <a:rPr lang="ru-RU" sz="1600" b="1" dirty="0" smtClean="0"/>
              <a:t>Обсуждение </a:t>
            </a:r>
            <a:r>
              <a:rPr lang="ru-RU" sz="1600" dirty="0" smtClean="0"/>
              <a:t>элементов безопасности в содержании сказок.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*</a:t>
            </a:r>
            <a:r>
              <a:rPr lang="ru-RU" sz="1600" b="1" dirty="0" smtClean="0"/>
              <a:t>Через ситуации и беседы </a:t>
            </a:r>
            <a:r>
              <a:rPr lang="ru-RU" sz="1600" dirty="0" smtClean="0"/>
              <a:t>формировать личную безопасность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-Не ходи один по улице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-Не общайся с незнакомыми  тебе людьми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-Правила поведения на дороге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-Нельзя брать спички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E:\ALIM1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76672"/>
            <a:ext cx="3744415" cy="2736303"/>
          </a:xfrm>
          <a:prstGeom prst="round2DiagRect">
            <a:avLst/>
          </a:prstGeom>
          <a:noFill/>
        </p:spPr>
      </p:pic>
      <p:pic>
        <p:nvPicPr>
          <p:cNvPr id="18434" name="Picture 2" descr="E:\ALIM1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29000"/>
            <a:ext cx="4477494" cy="3178100"/>
          </a:xfrm>
          <a:prstGeom prst="round2DiagRect">
            <a:avLst/>
          </a:prstGeom>
          <a:noFill/>
        </p:spPr>
      </p:pic>
      <p:pic>
        <p:nvPicPr>
          <p:cNvPr id="18435" name="Picture 3" descr="D:\100AL730\2 мл гр\DSCN2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4664"/>
            <a:ext cx="3733676" cy="2746251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272807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r>
              <a:rPr lang="ru-RU" sz="1600" dirty="0" smtClean="0"/>
              <a:t>(</a:t>
            </a:r>
            <a:r>
              <a:rPr lang="ru-RU" sz="1600" dirty="0" err="1" smtClean="0"/>
              <a:t>Сенсор.разв</a:t>
            </a:r>
            <a:r>
              <a:rPr lang="ru-RU" sz="1600" dirty="0" smtClean="0"/>
              <a:t>, приобщение к </a:t>
            </a:r>
            <a:r>
              <a:rPr lang="ru-RU" sz="1600" dirty="0" err="1" smtClean="0"/>
              <a:t>социокультурным</a:t>
            </a:r>
            <a:r>
              <a:rPr lang="ru-RU" sz="1600" dirty="0" smtClean="0"/>
              <a:t> ценностям, ФЭМП, Ознакомление с миром   природы)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 *Подбор </a:t>
            </a:r>
            <a:r>
              <a:rPr lang="ru-RU" sz="1600" dirty="0" smtClean="0"/>
              <a:t>наглядно-дидактических пособий, демонстрационного материала для занятий, наборов игрушек, масок животных, птиц, насекомых.    Создать условия для инсценировки произведений </a:t>
            </a:r>
            <a:br>
              <a:rPr lang="ru-RU" sz="1600" dirty="0" smtClean="0"/>
            </a:br>
            <a:r>
              <a:rPr lang="ru-RU" sz="1600" dirty="0" smtClean="0"/>
              <a:t>К.И. Чуковского.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* . Беседа </a:t>
            </a:r>
            <a:r>
              <a:rPr lang="ru-RU" sz="1600" dirty="0" smtClean="0"/>
              <a:t>«Как разговаривать по телефону»</a:t>
            </a:r>
          </a:p>
          <a:p>
            <a:r>
              <a:rPr lang="ru-RU" sz="1600" dirty="0" smtClean="0"/>
              <a:t>. «Когда и в чем нужна смелость»:</a:t>
            </a:r>
          </a:p>
          <a:p>
            <a:r>
              <a:rPr lang="ru-RU" sz="1600" dirty="0" smtClean="0"/>
              <a:t>а) "</a:t>
            </a:r>
            <a:r>
              <a:rPr lang="ru-RU" sz="1600" dirty="0" err="1" smtClean="0"/>
              <a:t>Бармалей</a:t>
            </a:r>
            <a:r>
              <a:rPr lang="ru-RU" sz="1600" dirty="0" smtClean="0"/>
              <a:t>"</a:t>
            </a:r>
          </a:p>
          <a:p>
            <a:r>
              <a:rPr lang="ru-RU" sz="1600" dirty="0" smtClean="0"/>
              <a:t>б) "Муха- Цокотуха"</a:t>
            </a:r>
          </a:p>
          <a:p>
            <a:r>
              <a:rPr lang="ru-RU" sz="1600" dirty="0" smtClean="0"/>
              <a:t>в) "</a:t>
            </a:r>
            <a:r>
              <a:rPr lang="ru-RU" sz="1600" dirty="0" err="1" smtClean="0"/>
              <a:t>Тараканище</a:t>
            </a:r>
            <a:r>
              <a:rPr lang="ru-RU" sz="1600" dirty="0" smtClean="0"/>
              <a:t>"</a:t>
            </a:r>
          </a:p>
          <a:p>
            <a:r>
              <a:rPr lang="ru-RU" sz="1600" dirty="0" smtClean="0"/>
              <a:t>г) " Приключения </a:t>
            </a:r>
            <a:r>
              <a:rPr lang="ru-RU" sz="1600" dirty="0" err="1" smtClean="0"/>
              <a:t>Бибигона</a:t>
            </a:r>
            <a:r>
              <a:rPr lang="ru-RU" sz="1600" dirty="0" smtClean="0"/>
              <a:t>"</a:t>
            </a:r>
          </a:p>
          <a:p>
            <a:r>
              <a:rPr lang="ru-RU" sz="1600" dirty="0" err="1" smtClean="0"/>
              <a:t>д</a:t>
            </a:r>
            <a:r>
              <a:rPr lang="ru-RU" sz="1600" dirty="0" smtClean="0"/>
              <a:t>) " Доктор Айболит"</a:t>
            </a:r>
          </a:p>
          <a:p>
            <a:r>
              <a:rPr lang="ru-RU" sz="1600" dirty="0" smtClean="0"/>
              <a:t>е) " Крокодил"</a:t>
            </a:r>
          </a:p>
          <a:p>
            <a:r>
              <a:rPr lang="ru-RU" sz="1600" dirty="0" smtClean="0"/>
              <a:t>ё) Беседа о доброте:</a:t>
            </a:r>
          </a:p>
          <a:p>
            <a:r>
              <a:rPr lang="ru-RU" sz="1600" dirty="0" smtClean="0"/>
              <a:t>ж)  «Чудо дерево»</a:t>
            </a:r>
          </a:p>
          <a:p>
            <a:r>
              <a:rPr lang="ru-RU" sz="1600" dirty="0" smtClean="0"/>
              <a:t>з) «Радость»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* Дидактические игры</a:t>
            </a:r>
            <a:r>
              <a:rPr lang="ru-RU" sz="1600" dirty="0" smtClean="0"/>
              <a:t>: «Найди домик», «Узнай сказку», «Предметы из какой сказки», «Вспомни слова героя».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*</a:t>
            </a:r>
            <a:r>
              <a:rPr lang="ru-RU" sz="1600" b="1" dirty="0" smtClean="0"/>
              <a:t> Рассматривание </a:t>
            </a:r>
            <a:r>
              <a:rPr lang="ru-RU" sz="1600" dirty="0" smtClean="0"/>
              <a:t>насекомых в природе и наблюдение за ними или иллюстраций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*  </a:t>
            </a:r>
            <a:r>
              <a:rPr lang="ru-RU" sz="1600" b="1" dirty="0" smtClean="0"/>
              <a:t>Беседа</a:t>
            </a:r>
            <a:r>
              <a:rPr lang="ru-RU" sz="1600" dirty="0" smtClean="0"/>
              <a:t> по пожарной безопасности "А лисички взяли спички. «</a:t>
            </a:r>
          </a:p>
          <a:p>
            <a:endParaRPr lang="ru-RU" sz="1600" dirty="0" smtClean="0"/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988840"/>
            <a:ext cx="4041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1199</Words>
  <Application>Microsoft Office PowerPoint</Application>
  <PresentationFormat>Экран (4:3)</PresentationFormat>
  <Paragraphs>216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123</cp:lastModifiedBy>
  <cp:revision>35</cp:revision>
  <dcterms:created xsi:type="dcterms:W3CDTF">2014-06-15T09:49:01Z</dcterms:created>
  <dcterms:modified xsi:type="dcterms:W3CDTF">2018-02-27T10:46:27Z</dcterms:modified>
</cp:coreProperties>
</file>